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884"/>
    <p:restoredTop sz="96327"/>
  </p:normalViewPr>
  <p:slideViewPr>
    <p:cSldViewPr snapToGrid="0" snapToObjects="1">
      <p:cViewPr varScale="1">
        <p:scale>
          <a:sx n="38" d="100"/>
          <a:sy n="38" d="100"/>
        </p:scale>
        <p:origin x="208" y="1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A13573-FD5F-B4A3-8156-8D4205FBDA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2"/>
                </a:solidFill>
              </a:rPr>
              <a:t>Подготовка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по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области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аттестации</a:t>
            </a:r>
            <a:r>
              <a:rPr lang="en-US" dirty="0">
                <a:solidFill>
                  <a:schemeClr val="tx2"/>
                </a:solidFill>
              </a:rPr>
              <a:t> А.1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B51685-12AE-1748-5CB4-B0CB51924E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Тема 8. Обязанности организаций в обеспечении промышленной безопасности. Ответственность за нарушение законодательства в области промышленной безопасности</a:t>
            </a:r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8862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18ACC0-D756-CEAE-838B-25ED5C0C7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2184400"/>
            <a:ext cx="107569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19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73CBE32-8768-CEA5-C6B2-C0F17B673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711200"/>
            <a:ext cx="107569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16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0F38A8-969A-40C6-5FBF-D3686E1D9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1720850"/>
            <a:ext cx="107569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91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AD5D6AD-1030-F092-1EB5-3D99202CF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1003300"/>
            <a:ext cx="107569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79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F6DF33-DC3F-E8A1-7E5E-4A1F69002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1752600"/>
            <a:ext cx="107569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94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B4635B4-E11B-B71D-17A4-ED9B93E1D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1752600"/>
            <a:ext cx="107569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75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5FA491B-3036-556B-A6DB-1B66E0B12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698500"/>
            <a:ext cx="107569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36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4F67023-31C6-44D5-C21C-6DF10792E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723900"/>
            <a:ext cx="107569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17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CC9AA7-EC40-1A3C-8C7D-BB1AAA56D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2222500"/>
            <a:ext cx="107569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50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6D49385-5C81-3B24-2EDE-6F6263F7F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1047750"/>
            <a:ext cx="107569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5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F8B8FCD-EC98-0182-F966-23E735C3C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679450"/>
            <a:ext cx="107569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13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3CE3DE-2CFA-971E-58E0-B113D8BF5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1568450"/>
            <a:ext cx="107569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77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DB885DF-B5E2-4AEA-DD62-5634E1025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1676400"/>
            <a:ext cx="107569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30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31B770D-5DC0-E581-7125-D6748A6C4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869950"/>
            <a:ext cx="107569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96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EF97F99-03D0-3224-A709-0A7080FDD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793750"/>
            <a:ext cx="10756900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99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37F13F5-83F6-2C42-A69E-B0C673656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685800"/>
            <a:ext cx="107569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27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C03E7A6-5C99-EA02-545B-2C6F5C831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2019300"/>
            <a:ext cx="107569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58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DE02F0E-3E01-03DF-8CD0-E0C4FF681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787400"/>
            <a:ext cx="1075690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44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7BA5397-AB8B-29F3-ED2E-AF0F7A19E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673100"/>
            <a:ext cx="107569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91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A75EB50-9A49-49F4-BEFF-6546989D3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673100"/>
            <a:ext cx="107569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677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9822BE9-B1EA-31E5-8BB6-20B429107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1816100"/>
            <a:ext cx="107569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51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38857AF-C3FB-41D7-4D51-0C6CF2CC0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762000"/>
            <a:ext cx="107569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45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03F8323-AD63-06E6-F1B3-1B72B38C3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1104900"/>
            <a:ext cx="107569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09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6A37DE9-5FF3-C078-4094-0B1C1D03E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1003300"/>
            <a:ext cx="107569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83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69DD34C-CD6E-7AF1-6A2E-43ADE719C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1073150"/>
            <a:ext cx="107569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642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A7268D-242B-71B5-E92D-951D84C5D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1924050"/>
            <a:ext cx="107569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7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0DB6DB4-6A10-FA69-B319-8ACB3BE2B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762000"/>
            <a:ext cx="107569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13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5C644AD-BCA7-D812-B093-1119BFE59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1885950"/>
            <a:ext cx="107569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00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12B9A9-9C7E-C2F0-3ACC-74AB52D51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1752600"/>
            <a:ext cx="107569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0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C97A085-CCC0-E275-E259-E2DDDF9F4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1924050"/>
            <a:ext cx="107569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37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7FB13BA-D40A-9FE8-B6E4-C2B12B6C3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1295400"/>
            <a:ext cx="107569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25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E8E476E-7924-DC8A-1C59-EBDA561FD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819150"/>
            <a:ext cx="107569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023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Небесная</Template>
  <TotalTime>11</TotalTime>
  <Words>26</Words>
  <Application>Microsoft Macintosh PowerPoint</Application>
  <PresentationFormat>Широкоэкранный</PresentationFormat>
  <Paragraphs>3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Небесная</vt:lpstr>
      <vt:lpstr>Подготовка по области аттестации А.1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по области аттестации А.1</dc:title>
  <dc:creator>Андрей Артюшкин</dc:creator>
  <cp:lastModifiedBy>Андрей Артюшкин</cp:lastModifiedBy>
  <cp:revision>2</cp:revision>
  <dcterms:created xsi:type="dcterms:W3CDTF">2022-07-12T01:32:16Z</dcterms:created>
  <dcterms:modified xsi:type="dcterms:W3CDTF">2022-07-12T01:44:09Z</dcterms:modified>
</cp:coreProperties>
</file>